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>
        <p:scale>
          <a:sx n="95" d="100"/>
          <a:sy n="95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AS TEL-U\4. PENUNJANG\AKADEMIK PRODI\ADMINISTRASI PEMBELAJARAN\2014-2\Portofolio\0. Proposal Kegiatan\telkom-university-02.png"/>
          <p:cNvPicPr>
            <a:picLocks noChangeAspect="1" noChangeArrowheads="1"/>
          </p:cNvPicPr>
          <p:nvPr/>
        </p:nvPicPr>
        <p:blipFill>
          <a:blip r:embed="rId2"/>
          <a:srcRect b="40207"/>
          <a:stretch>
            <a:fillRect/>
          </a:stretch>
        </p:blipFill>
        <p:spPr bwMode="auto">
          <a:xfrm>
            <a:off x="-1" y="5687709"/>
            <a:ext cx="9144001" cy="12464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219201"/>
            <a:ext cx="6553200" cy="2381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886200"/>
            <a:ext cx="5257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0BAD-48CD-4CC6-BA83-6C94734A3190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8432-8CA9-4CB6-9763-B117C0C5FA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1828800" cy="1828800"/>
          </a:xfrm>
          <a:prstGeom prst="rect">
            <a:avLst/>
          </a:prstGeom>
        </p:spPr>
      </p:pic>
      <p:pic>
        <p:nvPicPr>
          <p:cNvPr id="9" name="Picture 2" descr="D:\SAS TEL-U\4. PENUNJANG\AKADEMIK PRODI\ADMINISTRASI PEMBELAJARAN\2014-2\Portofolio\0. Proposal Kegiatan\telkom-university-02.png"/>
          <p:cNvPicPr>
            <a:picLocks noChangeAspect="1" noChangeArrowheads="1"/>
          </p:cNvPicPr>
          <p:nvPr/>
        </p:nvPicPr>
        <p:blipFill>
          <a:blip r:embed="rId2"/>
          <a:srcRect b="40207"/>
          <a:stretch>
            <a:fillRect/>
          </a:stretch>
        </p:blipFill>
        <p:spPr bwMode="auto">
          <a:xfrm>
            <a:off x="-1" y="5687711"/>
            <a:ext cx="9144001" cy="12464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243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0BAD-48CD-4CC6-BA83-6C94734A3190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8432-8CA9-4CB6-9763-B117C0C5F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1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0BAD-48CD-4CC6-BA83-6C94734A3190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8432-8CA9-4CB6-9763-B117C0C5F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2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AS TEL-U\LOGO\Telkom Universi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5563"/>
            <a:ext cx="1676400" cy="560237"/>
          </a:xfrm>
          <a:prstGeom prst="rect">
            <a:avLst/>
          </a:prstGeom>
          <a:noFill/>
        </p:spPr>
      </p:pic>
      <p:pic>
        <p:nvPicPr>
          <p:cNvPr id="2052" name="Picture 4" descr="D:\SAS TEL-U\4. PENUNJANG\AKADEMIK PRODI\ADMINISTRASI PEMBELAJARAN\2014-2\Portofolio\0. Proposal Kegiatan\Sayap.png"/>
          <p:cNvPicPr>
            <a:picLocks noChangeAspect="1" noChangeArrowheads="1"/>
          </p:cNvPicPr>
          <p:nvPr/>
        </p:nvPicPr>
        <p:blipFill>
          <a:blip r:embed="rId3"/>
          <a:srcRect b="73940"/>
          <a:stretch>
            <a:fillRect/>
          </a:stretch>
        </p:blipFill>
        <p:spPr bwMode="auto">
          <a:xfrm>
            <a:off x="-8140" y="5873038"/>
            <a:ext cx="9152140" cy="9849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0BAD-48CD-4CC6-BA83-6C94734A3190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8432-8CA9-4CB6-9763-B117C0C5FAC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D:\SAS TEL-U\LOGO\Telkom Universi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5565"/>
            <a:ext cx="1676400" cy="560237"/>
          </a:xfrm>
          <a:prstGeom prst="rect">
            <a:avLst/>
          </a:prstGeom>
          <a:noFill/>
        </p:spPr>
      </p:pic>
      <p:pic>
        <p:nvPicPr>
          <p:cNvPr id="10" name="Picture 4" descr="D:\SAS TEL-U\4. PENUNJANG\AKADEMIK PRODI\ADMINISTRASI PEMBELAJARAN\2014-2\Portofolio\0. Proposal Kegiatan\Sayap.png"/>
          <p:cNvPicPr>
            <a:picLocks noChangeAspect="1" noChangeArrowheads="1"/>
          </p:cNvPicPr>
          <p:nvPr/>
        </p:nvPicPr>
        <p:blipFill>
          <a:blip r:embed="rId3"/>
          <a:srcRect b="73940"/>
          <a:stretch>
            <a:fillRect/>
          </a:stretch>
        </p:blipFill>
        <p:spPr bwMode="auto">
          <a:xfrm>
            <a:off x="-8140" y="5873038"/>
            <a:ext cx="9152140" cy="9849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8026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SAS TEL-U\4. PENUNJANG\AKADEMIK PRODI\ADMINISTRASI PEMBELAJARAN\2014-2\Portofolio\0. Proposal Kegiatan\telkom-university-02.png"/>
          <p:cNvPicPr>
            <a:picLocks noChangeAspect="1" noChangeArrowheads="1"/>
          </p:cNvPicPr>
          <p:nvPr/>
        </p:nvPicPr>
        <p:blipFill>
          <a:blip r:embed="rId2"/>
          <a:srcRect b="40207"/>
          <a:stretch>
            <a:fillRect/>
          </a:stretch>
        </p:blipFill>
        <p:spPr bwMode="auto">
          <a:xfrm>
            <a:off x="-1" y="5687709"/>
            <a:ext cx="9144001" cy="12464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D:\SAS TEL-U\LOGO\Telkom Universit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5563"/>
            <a:ext cx="1676400" cy="56023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0BAD-48CD-4CC6-BA83-6C94734A3190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8432-8CA9-4CB6-9763-B117C0C5FA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D:\SAS TEL-U\4. PENUNJANG\AKADEMIK PRODI\ADMINISTRASI PEMBELAJARAN\2014-2\Portofolio\0. Proposal Kegiatan\telkom-university-02.png"/>
          <p:cNvPicPr>
            <a:picLocks noChangeAspect="1" noChangeArrowheads="1"/>
          </p:cNvPicPr>
          <p:nvPr/>
        </p:nvPicPr>
        <p:blipFill>
          <a:blip r:embed="rId2"/>
          <a:srcRect b="40207"/>
          <a:stretch>
            <a:fillRect/>
          </a:stretch>
        </p:blipFill>
        <p:spPr bwMode="auto">
          <a:xfrm>
            <a:off x="-1" y="5687711"/>
            <a:ext cx="9144001" cy="12464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 descr="D:\SAS TEL-U\LOGO\Telkom Universit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5565"/>
            <a:ext cx="1676400" cy="5602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627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D:\SAS TEL-U\4. PENUNJANG\AKADEMIK PRODI\ADMINISTRASI PEMBELAJARAN\2014-2\Portofolio\0. Proposal Kegiatan\Sayap.png"/>
          <p:cNvPicPr>
            <a:picLocks noChangeAspect="1" noChangeArrowheads="1"/>
          </p:cNvPicPr>
          <p:nvPr/>
        </p:nvPicPr>
        <p:blipFill>
          <a:blip r:embed="rId2"/>
          <a:srcRect b="73940"/>
          <a:stretch>
            <a:fillRect/>
          </a:stretch>
        </p:blipFill>
        <p:spPr bwMode="auto">
          <a:xfrm>
            <a:off x="-8140" y="5873038"/>
            <a:ext cx="9152140" cy="984962"/>
          </a:xfrm>
          <a:prstGeom prst="rect">
            <a:avLst/>
          </a:prstGeom>
          <a:noFill/>
        </p:spPr>
      </p:pic>
      <p:pic>
        <p:nvPicPr>
          <p:cNvPr id="8" name="Picture 2" descr="D:\SAS TEL-U\LOGO\Telkom Universit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5563"/>
            <a:ext cx="1676400" cy="56023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0BAD-48CD-4CC6-BA83-6C94734A3190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8432-8CA9-4CB6-9763-B117C0C5FA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4" descr="D:\SAS TEL-U\4. PENUNJANG\AKADEMIK PRODI\ADMINISTRASI PEMBELAJARAN\2014-2\Portofolio\0. Proposal Kegiatan\Sayap.png"/>
          <p:cNvPicPr>
            <a:picLocks noChangeAspect="1" noChangeArrowheads="1"/>
          </p:cNvPicPr>
          <p:nvPr/>
        </p:nvPicPr>
        <p:blipFill>
          <a:blip r:embed="rId2"/>
          <a:srcRect b="73940"/>
          <a:stretch>
            <a:fillRect/>
          </a:stretch>
        </p:blipFill>
        <p:spPr bwMode="auto">
          <a:xfrm>
            <a:off x="-8140" y="5873038"/>
            <a:ext cx="9152140" cy="984962"/>
          </a:xfrm>
          <a:prstGeom prst="rect">
            <a:avLst/>
          </a:prstGeom>
          <a:noFill/>
        </p:spPr>
      </p:pic>
      <p:pic>
        <p:nvPicPr>
          <p:cNvPr id="11" name="Picture 2" descr="D:\SAS TEL-U\LOGO\Telkom Universit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5565"/>
            <a:ext cx="1676400" cy="5602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821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SAS TEL-U\LOGO\Telkom Universi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5563"/>
            <a:ext cx="1676400" cy="560237"/>
          </a:xfrm>
          <a:prstGeom prst="rect">
            <a:avLst/>
          </a:prstGeom>
          <a:noFill/>
        </p:spPr>
      </p:pic>
      <p:pic>
        <p:nvPicPr>
          <p:cNvPr id="11" name="Picture 4" descr="D:\SAS TEL-U\4. PENUNJANG\AKADEMIK PRODI\ADMINISTRASI PEMBELAJARAN\2014-2\Portofolio\0. Proposal Kegiatan\Sayap.png"/>
          <p:cNvPicPr>
            <a:picLocks noChangeAspect="1" noChangeArrowheads="1"/>
          </p:cNvPicPr>
          <p:nvPr/>
        </p:nvPicPr>
        <p:blipFill>
          <a:blip r:embed="rId3"/>
          <a:srcRect b="73940"/>
          <a:stretch>
            <a:fillRect/>
          </a:stretch>
        </p:blipFill>
        <p:spPr bwMode="auto">
          <a:xfrm>
            <a:off x="-8140" y="5873038"/>
            <a:ext cx="9152140" cy="9849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0BAD-48CD-4CC6-BA83-6C94734A3190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8432-8CA9-4CB6-9763-B117C0C5FACD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2" descr="D:\SAS TEL-U\LOGO\Telkom Universi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5565"/>
            <a:ext cx="1676400" cy="560237"/>
          </a:xfrm>
          <a:prstGeom prst="rect">
            <a:avLst/>
          </a:prstGeom>
          <a:noFill/>
        </p:spPr>
      </p:pic>
      <p:pic>
        <p:nvPicPr>
          <p:cNvPr id="13" name="Picture 4" descr="D:\SAS TEL-U\4. PENUNJANG\AKADEMIK PRODI\ADMINISTRASI PEMBELAJARAN\2014-2\Portofolio\0. Proposal Kegiatan\Sayap.png"/>
          <p:cNvPicPr>
            <a:picLocks noChangeAspect="1" noChangeArrowheads="1"/>
          </p:cNvPicPr>
          <p:nvPr/>
        </p:nvPicPr>
        <p:blipFill>
          <a:blip r:embed="rId3"/>
          <a:srcRect b="73940"/>
          <a:stretch>
            <a:fillRect/>
          </a:stretch>
        </p:blipFill>
        <p:spPr bwMode="auto">
          <a:xfrm>
            <a:off x="-8140" y="5873038"/>
            <a:ext cx="9152140" cy="9849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588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SAS TEL-U\LOGO\Telkom Universi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5563"/>
            <a:ext cx="1676400" cy="560237"/>
          </a:xfrm>
          <a:prstGeom prst="rect">
            <a:avLst/>
          </a:prstGeom>
          <a:noFill/>
        </p:spPr>
      </p:pic>
      <p:pic>
        <p:nvPicPr>
          <p:cNvPr id="7" name="Picture 4" descr="D:\SAS TEL-U\4. PENUNJANG\AKADEMIK PRODI\ADMINISTRASI PEMBELAJARAN\2014-2\Portofolio\0. Proposal Kegiatan\Sayap.png"/>
          <p:cNvPicPr>
            <a:picLocks noChangeAspect="1" noChangeArrowheads="1"/>
          </p:cNvPicPr>
          <p:nvPr/>
        </p:nvPicPr>
        <p:blipFill>
          <a:blip r:embed="rId3"/>
          <a:srcRect b="73940"/>
          <a:stretch>
            <a:fillRect/>
          </a:stretch>
        </p:blipFill>
        <p:spPr bwMode="auto">
          <a:xfrm>
            <a:off x="-8140" y="5873038"/>
            <a:ext cx="9152140" cy="9849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0BAD-48CD-4CC6-BA83-6C94734A3190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8432-8CA9-4CB6-9763-B117C0C5FAC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D:\SAS TEL-U\LOGO\Telkom Universi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5565"/>
            <a:ext cx="1676400" cy="560237"/>
          </a:xfrm>
          <a:prstGeom prst="rect">
            <a:avLst/>
          </a:prstGeom>
          <a:noFill/>
        </p:spPr>
      </p:pic>
      <p:pic>
        <p:nvPicPr>
          <p:cNvPr id="9" name="Picture 4" descr="D:\SAS TEL-U\4. PENUNJANG\AKADEMIK PRODI\ADMINISTRASI PEMBELAJARAN\2014-2\Portofolio\0. Proposal Kegiatan\Sayap.png"/>
          <p:cNvPicPr>
            <a:picLocks noChangeAspect="1" noChangeArrowheads="1"/>
          </p:cNvPicPr>
          <p:nvPr/>
        </p:nvPicPr>
        <p:blipFill>
          <a:blip r:embed="rId3"/>
          <a:srcRect b="73940"/>
          <a:stretch>
            <a:fillRect/>
          </a:stretch>
        </p:blipFill>
        <p:spPr bwMode="auto">
          <a:xfrm>
            <a:off x="-8140" y="5873038"/>
            <a:ext cx="9152140" cy="9849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128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0BAD-48CD-4CC6-BA83-6C94734A3190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8432-8CA9-4CB6-9763-B117C0C5F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9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0BAD-48CD-4CC6-BA83-6C94734A3190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8432-8CA9-4CB6-9763-B117C0C5F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3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0BAD-48CD-4CC6-BA83-6C94734A3190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8432-8CA9-4CB6-9763-B117C0C5F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5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20BAD-48CD-4CC6-BA83-6C94734A3190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78432-8CA9-4CB6-9763-B117C0C5F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2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Mikrokontroler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Kajian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Modul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0973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bahan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/>
              <a:t>praktikum</a:t>
            </a:r>
            <a:r>
              <a:rPr lang="en-US" dirty="0"/>
              <a:t> (</a:t>
            </a:r>
            <a:r>
              <a:rPr lang="en-US" dirty="0" err="1"/>
              <a:t>foto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Kesimpulan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(</a:t>
            </a:r>
            <a:r>
              <a:rPr lang="en-US" b="1" i="1" dirty="0" err="1" smtClean="0"/>
              <a:t>Poin</a:t>
            </a:r>
            <a:r>
              <a:rPr lang="en-US" b="1" i="1" dirty="0" smtClean="0"/>
              <a:t> </a:t>
            </a:r>
            <a:r>
              <a:rPr lang="en-US" b="1" i="1" dirty="0"/>
              <a:t>1 </a:t>
            </a:r>
            <a:r>
              <a:rPr lang="en-US" b="1" i="1" dirty="0" err="1"/>
              <a:t>s.d</a:t>
            </a:r>
            <a:r>
              <a:rPr lang="en-US" b="1" i="1" dirty="0"/>
              <a:t> 4 </a:t>
            </a:r>
            <a:r>
              <a:rPr lang="en-US" b="1" i="1" dirty="0" err="1"/>
              <a:t>disesuaikan</a:t>
            </a:r>
            <a:r>
              <a:rPr lang="en-US" b="1" i="1" dirty="0"/>
              <a:t> </a:t>
            </a:r>
            <a:r>
              <a:rPr lang="en-US" b="1" i="1" dirty="0" err="1"/>
              <a:t>dengan</a:t>
            </a:r>
            <a:r>
              <a:rPr lang="en-US" b="1" i="1" dirty="0"/>
              <a:t> </a:t>
            </a:r>
            <a:r>
              <a:rPr lang="en-US" b="1" i="1" dirty="0" err="1"/>
              <a:t>modul</a:t>
            </a:r>
            <a:r>
              <a:rPr lang="en-US" b="1" i="1" dirty="0"/>
              <a:t> </a:t>
            </a:r>
            <a:r>
              <a:rPr lang="en-US" b="1" i="1" dirty="0" err="1" smtClean="0"/>
              <a:t>berjalan</a:t>
            </a:r>
            <a:r>
              <a:rPr lang="en-US" b="1" i="1" dirty="0"/>
              <a:t>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69453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 (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tempelkan</a:t>
            </a:r>
            <a:r>
              <a:rPr lang="id-ID" dirty="0" smtClean="0"/>
              <a:t> </a:t>
            </a:r>
            <a:r>
              <a:rPr lang="en-US" dirty="0" smtClean="0"/>
              <a:t>s</a:t>
            </a:r>
            <a:r>
              <a:rPr lang="id-ID" dirty="0" err="1" smtClean="0"/>
              <a:t>kematik</a:t>
            </a:r>
            <a:r>
              <a:rPr lang="id-ID" dirty="0" smtClean="0"/>
              <a:t> </a:t>
            </a:r>
            <a:r>
              <a:rPr lang="en-US" dirty="0" smtClean="0"/>
              <a:t>s</a:t>
            </a:r>
            <a:r>
              <a:rPr lang="id-ID" dirty="0" err="1" smtClean="0"/>
              <a:t>istem</a:t>
            </a:r>
            <a:r>
              <a:rPr lang="id-ID" dirty="0" smtClean="0"/>
              <a:t> </a:t>
            </a:r>
            <a:r>
              <a:rPr lang="en-US" dirty="0" smtClean="0"/>
              <a:t>m</a:t>
            </a:r>
            <a:r>
              <a:rPr lang="id-ID" dirty="0" err="1" smtClean="0"/>
              <a:t>inimum</a:t>
            </a:r>
            <a:r>
              <a:rPr lang="id-ID" dirty="0" smtClean="0"/>
              <a:t> </a:t>
            </a:r>
            <a:r>
              <a:rPr lang="en-US" dirty="0" smtClean="0"/>
              <a:t>m</a:t>
            </a:r>
            <a:r>
              <a:rPr lang="id-ID" dirty="0" err="1" smtClean="0"/>
              <a:t>ikrokontroler</a:t>
            </a:r>
            <a:r>
              <a:rPr lang="id-ID" dirty="0" smtClean="0"/>
              <a:t> </a:t>
            </a:r>
            <a:r>
              <a:rPr lang="id-ID" dirty="0"/>
              <a:t>ATMega328 dan </a:t>
            </a:r>
            <a:r>
              <a:rPr lang="en-US" dirty="0" smtClean="0"/>
              <a:t>t</a:t>
            </a:r>
            <a:r>
              <a:rPr lang="id-ID" dirty="0" err="1" smtClean="0"/>
              <a:t>empelkan</a:t>
            </a:r>
            <a:r>
              <a:rPr lang="id-ID" dirty="0" smtClean="0"/>
              <a:t> </a:t>
            </a:r>
            <a:r>
              <a:rPr lang="id-ID" dirty="0"/>
              <a:t>pada kolom berikut ini! (</a:t>
            </a:r>
            <a:r>
              <a:rPr lang="id-ID" i="1" dirty="0" err="1"/>
              <a:t>*.sch</a:t>
            </a:r>
            <a:r>
              <a:rPr lang="id-ID" dirty="0" smtClean="0"/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Cetak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tempelkan</a:t>
            </a:r>
            <a:r>
              <a:rPr lang="en-US" dirty="0" smtClean="0"/>
              <a:t> d</a:t>
            </a:r>
            <a:r>
              <a:rPr lang="id-ID" dirty="0" err="1" smtClean="0"/>
              <a:t>esain</a:t>
            </a:r>
            <a:r>
              <a:rPr lang="id-ID" dirty="0" smtClean="0"/>
              <a:t> </a:t>
            </a:r>
            <a:r>
              <a:rPr lang="id-ID" dirty="0"/>
              <a:t>PCB </a:t>
            </a:r>
            <a:r>
              <a:rPr lang="en-US" dirty="0" smtClean="0"/>
              <a:t>s</a:t>
            </a:r>
            <a:r>
              <a:rPr lang="id-ID" dirty="0" err="1" smtClean="0"/>
              <a:t>istem</a:t>
            </a:r>
            <a:r>
              <a:rPr lang="id-ID" dirty="0" smtClean="0"/>
              <a:t> </a:t>
            </a:r>
            <a:r>
              <a:rPr lang="en-US" dirty="0" smtClean="0"/>
              <a:t>m</a:t>
            </a:r>
            <a:r>
              <a:rPr lang="id-ID" dirty="0" err="1" smtClean="0"/>
              <a:t>inimum</a:t>
            </a:r>
            <a:r>
              <a:rPr lang="id-ID" dirty="0" smtClean="0"/>
              <a:t> </a:t>
            </a:r>
            <a:r>
              <a:rPr lang="en-US" dirty="0" smtClean="0"/>
              <a:t>m</a:t>
            </a:r>
            <a:r>
              <a:rPr lang="id-ID" dirty="0" err="1" smtClean="0"/>
              <a:t>ikrokontroler</a:t>
            </a:r>
            <a:r>
              <a:rPr lang="id-ID" dirty="0" smtClean="0"/>
              <a:t> </a:t>
            </a:r>
            <a:r>
              <a:rPr lang="id-ID" dirty="0"/>
              <a:t>ATMega328 dan </a:t>
            </a:r>
            <a:r>
              <a:rPr lang="en-US" dirty="0" smtClean="0"/>
              <a:t>t</a:t>
            </a:r>
            <a:r>
              <a:rPr lang="id-ID" dirty="0" err="1" smtClean="0"/>
              <a:t>empelkan</a:t>
            </a:r>
            <a:r>
              <a:rPr lang="id-ID" dirty="0" smtClean="0"/>
              <a:t> </a:t>
            </a:r>
            <a:r>
              <a:rPr lang="id-ID" dirty="0"/>
              <a:t>pada kolom berikut ini! (</a:t>
            </a:r>
            <a:r>
              <a:rPr lang="id-ID" i="1" dirty="0" err="1"/>
              <a:t>*.brd</a:t>
            </a:r>
            <a:r>
              <a:rPr lang="id-ID" dirty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564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 (</a:t>
            </a:r>
            <a:r>
              <a:rPr lang="en-US" dirty="0" err="1"/>
              <a:t>Foto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C</a:t>
            </a:r>
            <a:r>
              <a:rPr lang="en-US" dirty="0" smtClean="0"/>
              <a:t>apture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tempelkan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minimum </a:t>
            </a:r>
            <a:r>
              <a:rPr lang="en-US" dirty="0" err="1" smtClean="0"/>
              <a:t>mikrokontroler</a:t>
            </a:r>
            <a:r>
              <a:rPr lang="en-US" dirty="0" smtClean="0"/>
              <a:t> ATMega328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dirangkai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! </a:t>
            </a:r>
            <a:r>
              <a:rPr lang="en-US" dirty="0" err="1" smtClean="0"/>
              <a:t>Tempelkan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7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 (</a:t>
            </a:r>
            <a:r>
              <a:rPr lang="en-US" dirty="0" err="1"/>
              <a:t>Foto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Buatlah</a:t>
            </a:r>
            <a:r>
              <a:rPr lang="en-US" dirty="0"/>
              <a:t> program running LED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sismin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smtClean="0"/>
              <a:t>I/O. </a:t>
            </a:r>
            <a:r>
              <a:rPr lang="en-US" dirty="0" err="1" smtClean="0"/>
              <a:t>Eksekusi</a:t>
            </a:r>
            <a:r>
              <a:rPr lang="en-US" dirty="0" smtClean="0"/>
              <a:t>, capture,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tempelkan</a:t>
            </a:r>
            <a:r>
              <a:rPr lang="en-US" dirty="0" smtClean="0"/>
              <a:t>!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Buatlah</a:t>
            </a:r>
            <a:r>
              <a:rPr lang="en-US" dirty="0"/>
              <a:t> program running LED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sismin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I/O yang </a:t>
            </a:r>
            <a:r>
              <a:rPr lang="en-US" dirty="0" err="1"/>
              <a:t>terintegrasi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push button. </a:t>
            </a:r>
            <a:r>
              <a:rPr lang="en-US" dirty="0" err="1"/>
              <a:t>Eksekusi</a:t>
            </a:r>
            <a:r>
              <a:rPr lang="en-US" dirty="0"/>
              <a:t>, capture,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tempelkan</a:t>
            </a:r>
            <a:r>
              <a:rPr lang="en-US" dirty="0"/>
              <a:t>!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kondisi</a:t>
            </a:r>
            <a:r>
              <a:rPr lang="en-US" dirty="0"/>
              <a:t>:</a:t>
            </a:r>
          </a:p>
          <a:p>
            <a:pPr marL="800100" lvl="2" indent="0">
              <a:buNone/>
            </a:pPr>
            <a:r>
              <a:rPr lang="en-US" dirty="0"/>
              <a:t>a) </a:t>
            </a:r>
            <a:r>
              <a:rPr lang="en-US" dirty="0" err="1"/>
              <a:t>Jika</a:t>
            </a:r>
            <a:r>
              <a:rPr lang="en-US" dirty="0"/>
              <a:t> push button 1 </a:t>
            </a:r>
            <a:r>
              <a:rPr lang="en-US" dirty="0" err="1"/>
              <a:t>ditekan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running LED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, </a:t>
            </a:r>
            <a:r>
              <a:rPr lang="en-US" dirty="0" err="1"/>
              <a:t>dan</a:t>
            </a:r>
            <a:endParaRPr lang="en-US" dirty="0"/>
          </a:p>
          <a:p>
            <a:pPr marL="800100" lvl="2" indent="0">
              <a:buNone/>
            </a:pPr>
            <a:r>
              <a:rPr lang="en-US" dirty="0"/>
              <a:t>b) </a:t>
            </a:r>
            <a:r>
              <a:rPr lang="en-US" dirty="0" err="1"/>
              <a:t>Jika</a:t>
            </a:r>
            <a:r>
              <a:rPr lang="en-US" dirty="0"/>
              <a:t> push button 2 </a:t>
            </a:r>
            <a:r>
              <a:rPr lang="en-US" dirty="0" err="1"/>
              <a:t>ditekan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running LED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021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 (</a:t>
            </a:r>
            <a:r>
              <a:rPr lang="en-US" dirty="0" err="1"/>
              <a:t>Foto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sv-SE" dirty="0"/>
              <a:t>Buatlah program blinking pada sismin dan blok </a:t>
            </a:r>
            <a:r>
              <a:rPr lang="sv-SE" dirty="0" smtClean="0"/>
              <a:t>I/O. </a:t>
            </a:r>
            <a:r>
              <a:rPr lang="en-US" dirty="0" err="1"/>
              <a:t>Eksekusi</a:t>
            </a:r>
            <a:r>
              <a:rPr lang="en-US" dirty="0"/>
              <a:t>, capture,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tempelkan</a:t>
            </a:r>
            <a:r>
              <a:rPr lang="en-US" dirty="0" smtClean="0"/>
              <a:t>!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sv-SE" dirty="0"/>
              <a:t>Buatlah program interupsi pada sismin dan blok I/O yang terintegrasi dengan push button. </a:t>
            </a:r>
            <a:r>
              <a:rPr lang="en-US" dirty="0" err="1"/>
              <a:t>Eksekusi</a:t>
            </a:r>
            <a:r>
              <a:rPr lang="en-US" dirty="0"/>
              <a:t>, capture,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tempelkan</a:t>
            </a:r>
            <a:r>
              <a:rPr lang="en-US" dirty="0"/>
              <a:t>! </a:t>
            </a:r>
            <a:r>
              <a:rPr lang="sv-SE" dirty="0" smtClean="0"/>
              <a:t>Dengan </a:t>
            </a:r>
            <a:r>
              <a:rPr lang="sv-SE" dirty="0"/>
              <a:t>kondisi:</a:t>
            </a:r>
          </a:p>
          <a:p>
            <a:pPr marL="800100" lvl="2" indent="0">
              <a:buNone/>
            </a:pPr>
            <a:r>
              <a:rPr lang="sv-SE" dirty="0"/>
              <a:t>a) Jika push button 1 ditekan mengaktifkan interupsi FALLING  maka menjalankan running LED, dan</a:t>
            </a:r>
          </a:p>
          <a:p>
            <a:pPr marL="800100" lvl="2" indent="0">
              <a:buNone/>
            </a:pPr>
            <a:r>
              <a:rPr lang="sv-SE" dirty="0"/>
              <a:t>b) Jika push button 2 ditekan mengaktifkan interupsi RISING maka menjalankan blinking LED.</a:t>
            </a:r>
            <a:endParaRPr lang="sv-SE" dirty="0" smtClean="0"/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6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Praktikum</a:t>
            </a:r>
            <a:r>
              <a:rPr lang="en-US" dirty="0"/>
              <a:t> (</a:t>
            </a:r>
            <a:r>
              <a:rPr lang="en-US" dirty="0" err="1"/>
              <a:t>Foto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/>
              <a:t>Buatlah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HELLO WORLD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LCD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/>
              <a:t>Buatlah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HELLO WORLD </a:t>
            </a:r>
            <a:r>
              <a:rPr lang="en-US" dirty="0" err="1"/>
              <a:t>pada</a:t>
            </a:r>
            <a:r>
              <a:rPr lang="en-US" dirty="0"/>
              <a:t> LCD </a:t>
            </a:r>
            <a:r>
              <a:rPr lang="en-US" dirty="0" err="1"/>
              <a:t>dan</a:t>
            </a:r>
            <a:r>
              <a:rPr lang="en-US" dirty="0"/>
              <a:t> shift register 4094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314660" y="5224182"/>
            <a:ext cx="3416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Selesai</a:t>
            </a:r>
            <a:r>
              <a:rPr lang="en-US" dirty="0" smtClean="0"/>
              <a:t>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3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lampiran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8176" y="1284881"/>
            <a:ext cx="3972469" cy="45259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854" y="6073901"/>
            <a:ext cx="3247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Dari rubric </a:t>
            </a:r>
            <a:r>
              <a:rPr lang="en-US" sz="1200" b="1" dirty="0" err="1" smtClean="0"/>
              <a:t>penilai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ini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diharapkan</a:t>
            </a:r>
            <a:r>
              <a:rPr lang="en-US" sz="1200" b="1" dirty="0"/>
              <a:t> </a:t>
            </a:r>
            <a:r>
              <a:rPr lang="en-US" sz="1200" b="1" dirty="0" err="1" smtClean="0"/>
              <a:t>mahasiswa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dapat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mengetahui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pencapaian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praktikum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pada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kajian</a:t>
            </a:r>
            <a:r>
              <a:rPr lang="en-US" sz="1200" b="1" dirty="0" smtClean="0"/>
              <a:t> 1.</a:t>
            </a:r>
            <a:endParaRPr lang="en-US" sz="1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453" y="1141555"/>
            <a:ext cx="4133022" cy="481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19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Tel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TelU" id="{DC4399CD-0CCD-4D16-8A6C-E03192BFF6DF}" vid="{52811D05-A0C1-4D50-835A-7614821451E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TelU</Template>
  <TotalTime>10130</TotalTime>
  <Words>332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Theme TelU</vt:lpstr>
      <vt:lpstr>Laporan Praktikum  Sistem Mikrokontroler</vt:lpstr>
      <vt:lpstr>Konten Buku</vt:lpstr>
      <vt:lpstr>Jurnal Praktikum (Foto dan Keterangan)</vt:lpstr>
      <vt:lpstr>Jurnal Praktikum (Foto dan Keterangan)</vt:lpstr>
      <vt:lpstr>Jurnal Praktikum (Foto dan Keterangan)</vt:lpstr>
      <vt:lpstr>Jurnal Praktikum (Foto dan Keterangan)</vt:lpstr>
      <vt:lpstr>Jurnal Praktikum (Foto dan Keterangan)</vt:lpstr>
      <vt:lpstr>lampiran</vt:lpstr>
      <vt:lpstr>Lembar Penilaian Praktikum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Laporan Praktikum  Sistem Mikrokontroler</dc:title>
  <dc:creator>Rini Handayani</dc:creator>
  <cp:lastModifiedBy>Rini Handayani</cp:lastModifiedBy>
  <cp:revision>10</cp:revision>
  <dcterms:created xsi:type="dcterms:W3CDTF">2017-02-13T07:43:38Z</dcterms:created>
  <dcterms:modified xsi:type="dcterms:W3CDTF">2017-02-20T08:34:24Z</dcterms:modified>
</cp:coreProperties>
</file>